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4818-0CE8-3668-AAA9-09E668E21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7795A-1D78-1D60-7D56-78376ECD7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AC3D8-ECE9-5032-9081-9236438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2E222-53F2-3EBD-D300-B64D0C65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F8B4-CF07-905A-CAF8-64152090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B8EC-B169-90D2-3B2D-956D1A09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6C7BC-4A9F-5F54-61CC-EA897C232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77A78-E0A9-18ED-526F-1B2CD73A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D2BE4-8246-0A80-CD91-9536540E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46B6F-D8A0-7BED-F3D6-2E0EA9AD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5DE54-92BD-FF31-30FD-FE5A68A5A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B443C-4A7F-B64F-E0E3-DC0D48B86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96E20-FCE1-B302-C6E5-17B213FB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0037-3684-425C-F7A0-2719C047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DAAA6-ED4D-EA4C-78A4-E17F03D4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690F-1CF0-559B-88F0-98DF7585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7163-4F90-AD76-D37B-E70BD86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8FC57-E12A-DA88-D1F0-BD37198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C50D5-43D2-15E3-CDAD-4B40155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C6A09-D8C4-4614-6405-60A3FC7C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DF35-0FA6-66AA-32A6-86210944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D95AA-F259-759F-9D7D-014A16C39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8127-B891-BCFB-1F69-6315EB6D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46026-0351-D771-829C-373DCD4C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ABC91-B617-0773-A821-FDA67D8D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0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F3D9-D548-A966-6B48-0599F312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53166-A9BE-DDD5-8271-FD0108C7F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2E42D-1C02-9C1A-B1F8-C6B5B4A42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5BCD3-170C-050F-4720-08845CEC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4556A-7263-EB43-E9B5-ADC1BFBB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C8A3E-4E9F-29F1-C9F7-E3795E5D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97F3-9126-CD65-78CA-BD30BCA0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32E29-ABD5-B34A-472D-2521C22B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87D17-1186-BDBA-AA1A-30CBACB1D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B8D48C-B68F-8AC0-E485-373B02814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2972E-1AD9-77CA-2D31-3C0FA18EA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BEF2D-9A01-2C6B-5016-F1731A28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26E5B-A8AC-9334-E6DB-45D99E07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D52DA-D8B3-7561-9AF1-421EA9AF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8F2A-EBA6-3AA1-42DA-992BCB6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E64AB-0892-4A0E-1802-FF32E190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33051-709D-9A84-4836-B52DB143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93012-77C6-347F-3057-6CF68025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EB1F6-02CA-7A87-2C7B-605A6BF2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10355-7EC7-F3E1-7261-8351ACCD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53A9-6C49-FDAA-5485-3BD8AEE9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3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56EA-DA23-C0AE-7236-332A8BA1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6B6B-8984-0A7A-0768-243EDBC8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DB1DE-0B7C-B374-8994-836183FA2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D3A2F-7EAC-64F6-5031-ADC73E13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C327-EA4D-FD43-63DB-81C10C00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CD521-81CE-B315-672F-0747E2B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2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FDA3-BB88-0333-2055-0723C8F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5146A-7EFD-5896-1065-100DD3A8B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A8E35-A056-CB7A-47A3-FFCFCC57A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49F25-6356-2CB4-04FC-2F40C511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C1CDD-D9A3-E1E7-52E3-33F24273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903BF-7190-F06A-4C1B-9FB69F67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3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DB8AC-E887-3AAC-E755-CF85321E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770BC-9B45-EE52-5F0B-DE91587B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2BB53-26DB-D954-45FF-FBBCF29CA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DBE21-88F9-47BD-ABFE-1C3FA6C1BE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5608-6FE4-0C3C-48E2-324AAFD6B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A5041-79FB-4DCF-F90E-50E401352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2C4E-0720-45E3-94E0-1DDAF091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EC721F85-012A-8B53-E276-4CF3CF9B9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" y="120650"/>
            <a:ext cx="2528711" cy="1422400"/>
          </a:xfrm>
        </p:spPr>
      </p:pic>
      <p:pic>
        <p:nvPicPr>
          <p:cNvPr id="7" name="Picture 6" descr="A picture containing wall, clothing, person, indoor&#10;&#10;Description automatically generated">
            <a:extLst>
              <a:ext uri="{FF2B5EF4-FFF2-40B4-BE49-F238E27FC236}">
                <a16:creationId xmlns:a16="http://schemas.microsoft.com/office/drawing/2014/main" id="{969A76D0-E311-24AD-B583-B05905734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120651"/>
            <a:ext cx="2528711" cy="1422400"/>
          </a:xfrm>
          <a:prstGeom prst="rect">
            <a:avLst/>
          </a:prstGeom>
        </p:spPr>
      </p:pic>
      <p:pic>
        <p:nvPicPr>
          <p:cNvPr id="9" name="Picture 8" descr="A person with the arms out&#10;&#10;Description automatically generated with low confidence">
            <a:extLst>
              <a:ext uri="{FF2B5EF4-FFF2-40B4-BE49-F238E27FC236}">
                <a16:creationId xmlns:a16="http://schemas.microsoft.com/office/drawing/2014/main" id="{5A3BD30A-590A-E95E-FED5-24C1628F3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91" y="120650"/>
            <a:ext cx="2528711" cy="1422400"/>
          </a:xfrm>
          <a:prstGeom prst="rect">
            <a:avLst/>
          </a:prstGeom>
        </p:spPr>
      </p:pic>
      <p:pic>
        <p:nvPicPr>
          <p:cNvPr id="11" name="Picture 10" descr="A person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140D5C9B-AF24-CF29-FEA3-BA9176FCF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03" y="120651"/>
            <a:ext cx="2528711" cy="1422400"/>
          </a:xfrm>
          <a:prstGeom prst="rect">
            <a:avLst/>
          </a:prstGeom>
        </p:spPr>
      </p:pic>
      <p:pic>
        <p:nvPicPr>
          <p:cNvPr id="13" name="Picture 12" descr="A person with the arms out&#10;&#10;Description automatically generated with low confidence">
            <a:extLst>
              <a:ext uri="{FF2B5EF4-FFF2-40B4-BE49-F238E27FC236}">
                <a16:creationId xmlns:a16="http://schemas.microsoft.com/office/drawing/2014/main" id="{FC537071-739D-C299-5545-6AD023032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" y="2197100"/>
            <a:ext cx="2528711" cy="1422400"/>
          </a:xfrm>
          <a:prstGeom prst="rect">
            <a:avLst/>
          </a:prstGeom>
        </p:spPr>
      </p:pic>
      <p:pic>
        <p:nvPicPr>
          <p:cNvPr id="15" name="Picture 14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B1A29A6B-54F7-4D07-1966-CBF4A917A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2197100"/>
            <a:ext cx="2528711" cy="1422400"/>
          </a:xfrm>
          <a:prstGeom prst="rect">
            <a:avLst/>
          </a:prstGeom>
        </p:spPr>
      </p:pic>
      <p:pic>
        <p:nvPicPr>
          <p:cNvPr id="17" name="Picture 16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4A8030C7-EF20-3623-BA80-5566CF124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91" y="2197100"/>
            <a:ext cx="2528711" cy="1422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CCD35594-F863-D766-EE75-6CB444838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01584"/>
              </p:ext>
            </p:extLst>
          </p:nvPr>
        </p:nvGraphicFramePr>
        <p:xfrm>
          <a:off x="104069" y="1684654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20" name="Table 18">
            <a:extLst>
              <a:ext uri="{FF2B5EF4-FFF2-40B4-BE49-F238E27FC236}">
                <a16:creationId xmlns:a16="http://schemas.microsoft.com/office/drawing/2014/main" id="{1AFB9C64-06FC-5CB1-3F74-ED30753FF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11794"/>
              </p:ext>
            </p:extLst>
          </p:nvPr>
        </p:nvGraphicFramePr>
        <p:xfrm>
          <a:off x="2722880" y="1660523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Confused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22" name="Table 18">
            <a:extLst>
              <a:ext uri="{FF2B5EF4-FFF2-40B4-BE49-F238E27FC236}">
                <a16:creationId xmlns:a16="http://schemas.microsoft.com/office/drawing/2014/main" id="{ED4277E3-A2D5-226D-3AD8-9B272A342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02415"/>
              </p:ext>
            </p:extLst>
          </p:nvPr>
        </p:nvGraphicFramePr>
        <p:xfrm>
          <a:off x="5355658" y="1660523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Excited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24" name="Table 18">
            <a:extLst>
              <a:ext uri="{FF2B5EF4-FFF2-40B4-BE49-F238E27FC236}">
                <a16:creationId xmlns:a16="http://schemas.microsoft.com/office/drawing/2014/main" id="{C1089E76-6336-A3D3-63CF-A37C5DF71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976948"/>
              </p:ext>
            </p:extLst>
          </p:nvPr>
        </p:nvGraphicFramePr>
        <p:xfrm>
          <a:off x="7974470" y="1618614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Happy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28" name="Table 18">
            <a:extLst>
              <a:ext uri="{FF2B5EF4-FFF2-40B4-BE49-F238E27FC236}">
                <a16:creationId xmlns:a16="http://schemas.microsoft.com/office/drawing/2014/main" id="{6DFFAE0E-0766-8927-0883-F36105345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74380"/>
              </p:ext>
            </p:extLst>
          </p:nvPr>
        </p:nvGraphicFramePr>
        <p:xfrm>
          <a:off x="90101" y="3761106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Joyful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30" name="Table 18">
            <a:extLst>
              <a:ext uri="{FF2B5EF4-FFF2-40B4-BE49-F238E27FC236}">
                <a16:creationId xmlns:a16="http://schemas.microsoft.com/office/drawing/2014/main" id="{382A4D01-EA9B-A30A-4FE0-6DC77D271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623517"/>
              </p:ext>
            </p:extLst>
          </p:nvPr>
        </p:nvGraphicFramePr>
        <p:xfrm>
          <a:off x="2604845" y="3783332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Nervous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4101D80C-9255-0CF7-11AC-32723C31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12891"/>
              </p:ext>
            </p:extLst>
          </p:nvPr>
        </p:nvGraphicFramePr>
        <p:xfrm>
          <a:off x="5237624" y="3788413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pic>
        <p:nvPicPr>
          <p:cNvPr id="34" name="Picture 33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15AE4807-BF08-BDCC-940B-8AB781FF9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33" y="2197100"/>
            <a:ext cx="2514744" cy="1414543"/>
          </a:xfrm>
          <a:prstGeom prst="rect">
            <a:avLst/>
          </a:prstGeom>
        </p:spPr>
      </p:pic>
      <p:graphicFrame>
        <p:nvGraphicFramePr>
          <p:cNvPr id="36" name="Table 18">
            <a:extLst>
              <a:ext uri="{FF2B5EF4-FFF2-40B4-BE49-F238E27FC236}">
                <a16:creationId xmlns:a16="http://schemas.microsoft.com/office/drawing/2014/main" id="{7D3A93D0-B1C7-5D54-1C3F-29E1AA499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54344"/>
              </p:ext>
            </p:extLst>
          </p:nvPr>
        </p:nvGraphicFramePr>
        <p:xfrm>
          <a:off x="8015963" y="3819289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pic>
        <p:nvPicPr>
          <p:cNvPr id="38" name="Picture 37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FA4A4226-7DD2-3FD9-9978-93FE7BBA84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" y="4273550"/>
            <a:ext cx="2514743" cy="1414543"/>
          </a:xfrm>
          <a:prstGeom prst="rect">
            <a:avLst/>
          </a:prstGeom>
        </p:spPr>
      </p:pic>
      <p:graphicFrame>
        <p:nvGraphicFramePr>
          <p:cNvPr id="40" name="Table 18">
            <a:extLst>
              <a:ext uri="{FF2B5EF4-FFF2-40B4-BE49-F238E27FC236}">
                <a16:creationId xmlns:a16="http://schemas.microsoft.com/office/drawing/2014/main" id="{4ED5F280-AAA9-3A4B-B0BE-E7E5BFD16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19785"/>
              </p:ext>
            </p:extLst>
          </p:nvPr>
        </p:nvGraphicFramePr>
        <p:xfrm>
          <a:off x="111052" y="5839222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Scared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pic>
        <p:nvPicPr>
          <p:cNvPr id="42" name="Picture 41" descr="A person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3C063084-8774-BF9D-D2C5-76AE20604E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12" y="4271644"/>
            <a:ext cx="2528711" cy="1422400"/>
          </a:xfrm>
          <a:prstGeom prst="rect">
            <a:avLst/>
          </a:prstGeom>
        </p:spPr>
      </p:pic>
      <p:graphicFrame>
        <p:nvGraphicFramePr>
          <p:cNvPr id="44" name="Table 18">
            <a:extLst>
              <a:ext uri="{FF2B5EF4-FFF2-40B4-BE49-F238E27FC236}">
                <a16:creationId xmlns:a16="http://schemas.microsoft.com/office/drawing/2014/main" id="{3E7D04B2-FC2B-E6F2-2335-BB4F456D9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47933"/>
              </p:ext>
            </p:extLst>
          </p:nvPr>
        </p:nvGraphicFramePr>
        <p:xfrm>
          <a:off x="2708912" y="5859781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Shocked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pic>
        <p:nvPicPr>
          <p:cNvPr id="46" name="Picture 45" descr="A person with her hands on her face&#10;&#10;Description automatically generated with medium confidence">
            <a:extLst>
              <a:ext uri="{FF2B5EF4-FFF2-40B4-BE49-F238E27FC236}">
                <a16:creationId xmlns:a16="http://schemas.microsoft.com/office/drawing/2014/main" id="{424684C3-1A31-F270-7E11-7217198A8E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91" y="4265693"/>
            <a:ext cx="2528711" cy="1422400"/>
          </a:xfrm>
          <a:prstGeom prst="rect">
            <a:avLst/>
          </a:prstGeom>
        </p:spPr>
      </p:pic>
      <p:graphicFrame>
        <p:nvGraphicFramePr>
          <p:cNvPr id="48" name="Table 18">
            <a:extLst>
              <a:ext uri="{FF2B5EF4-FFF2-40B4-BE49-F238E27FC236}">
                <a16:creationId xmlns:a16="http://schemas.microsoft.com/office/drawing/2014/main" id="{84724203-F547-6A8D-6967-6B4F41579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13143"/>
              </p:ext>
            </p:extLst>
          </p:nvPr>
        </p:nvGraphicFramePr>
        <p:xfrm>
          <a:off x="5355658" y="5859781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Silly 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  <p:pic>
        <p:nvPicPr>
          <p:cNvPr id="50" name="Picture 49" descr="A person standing in front of a white wall&#10;&#10;Description automatically generated with medium confidence">
            <a:extLst>
              <a:ext uri="{FF2B5EF4-FFF2-40B4-BE49-F238E27FC236}">
                <a16:creationId xmlns:a16="http://schemas.microsoft.com/office/drawing/2014/main" id="{9907D0BA-D748-5AF5-C64A-9352C31ED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71" y="4273550"/>
            <a:ext cx="2514743" cy="1414543"/>
          </a:xfrm>
          <a:prstGeom prst="rect">
            <a:avLst/>
          </a:prstGeom>
        </p:spPr>
      </p:pic>
      <p:graphicFrame>
        <p:nvGraphicFramePr>
          <p:cNvPr id="52" name="Table 18">
            <a:extLst>
              <a:ext uri="{FF2B5EF4-FFF2-40B4-BE49-F238E27FC236}">
                <a16:creationId xmlns:a16="http://schemas.microsoft.com/office/drawing/2014/main" id="{743B6772-A176-1AA0-6CBC-B85C71D1C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76965"/>
              </p:ext>
            </p:extLst>
          </p:nvPr>
        </p:nvGraphicFramePr>
        <p:xfrm>
          <a:off x="8015963" y="5839222"/>
          <a:ext cx="25147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744">
                  <a:extLst>
                    <a:ext uri="{9D8B030D-6E8A-4147-A177-3AD203B41FA5}">
                      <a16:colId xmlns:a16="http://schemas.microsoft.com/office/drawing/2014/main" val="58739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Sleepy          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8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66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ISLAM Md Shahidul</dc:creator>
  <cp:lastModifiedBy>ISLAM Md Shahidul</cp:lastModifiedBy>
  <cp:revision>2</cp:revision>
  <dcterms:created xsi:type="dcterms:W3CDTF">2022-09-13T17:42:01Z</dcterms:created>
  <dcterms:modified xsi:type="dcterms:W3CDTF">2022-09-13T18:28:58Z</dcterms:modified>
</cp:coreProperties>
</file>